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9" r:id="rId7"/>
    <p:sldId id="261" r:id="rId8"/>
    <p:sldId id="262" r:id="rId9"/>
    <p:sldId id="263" r:id="rId10"/>
    <p:sldId id="258" r:id="rId11"/>
    <p:sldId id="265" r:id="rId12"/>
    <p:sldId id="266" r:id="rId13"/>
    <p:sldId id="268" r:id="rId14"/>
    <p:sldId id="271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92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2315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54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24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0610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71A4-B6EB-4895-8220-2DAD78926CD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8D53A9-F78D-4D22-804F-B1A23B1B37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64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C935-82AB-4C2B-A6C0-DF5930AE4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CHARACTERS OF</a:t>
            </a:r>
            <a:br>
              <a:rPr lang="en-US" dirty="0"/>
            </a:br>
            <a:r>
              <a:rPr lang="en-US" i="1" dirty="0"/>
              <a:t>The Crucible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26B02-A54C-49B4-8CCD-A83DF0A1F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Thomas Putnam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395118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Very prominent landowner, holds a grudge against </a:t>
            </a:r>
            <a:r>
              <a:rPr lang="en-US" sz="4800" dirty="0" smtClean="0"/>
              <a:t>everyone in town</a:t>
            </a:r>
            <a:endParaRPr lang="en-US" sz="4800" dirty="0"/>
          </a:p>
        </p:txBody>
      </p:sp>
      <p:pic>
        <p:nvPicPr>
          <p:cNvPr id="17410" name="Picture 2" descr="Image result for crucible movie thomas putnam">
            <a:extLst>
              <a:ext uri="{FF2B5EF4-FFF2-40B4-BE49-F238E27FC236}">
                <a16:creationId xmlns:a16="http://schemas.microsoft.com/office/drawing/2014/main" id="{1BB70C6D-EED5-4618-891C-2858D354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16" y="1530647"/>
            <a:ext cx="3347184" cy="48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Mary warren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224296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Proctors servant, friend of Abigail, caught dancing</a:t>
            </a: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3A1CDE5A-11E8-4E92-8F73-A2444EF5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91" y="1552969"/>
            <a:ext cx="3839936" cy="48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Mercy </a:t>
            </a:r>
            <a:r>
              <a:rPr lang="en-US" dirty="0" err="1"/>
              <a:t>lewis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324779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Putnam's servant, friend of Abigail, danced </a:t>
            </a:r>
            <a:r>
              <a:rPr lang="en-US" sz="4800" dirty="0" smtClean="0"/>
              <a:t>in </a:t>
            </a:r>
            <a:r>
              <a:rPr lang="en-US" sz="4800" dirty="0"/>
              <a:t>the woods</a:t>
            </a:r>
          </a:p>
        </p:txBody>
      </p:sp>
      <p:pic>
        <p:nvPicPr>
          <p:cNvPr id="11266" name="Picture 2" descr="Image result for crucible movie mercy lewis">
            <a:extLst>
              <a:ext uri="{FF2B5EF4-FFF2-40B4-BE49-F238E27FC236}">
                <a16:creationId xmlns:a16="http://schemas.microsoft.com/office/drawing/2014/main" id="{A0B79469-D5FC-4C9A-80DB-CCB616CB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47" y="1784628"/>
            <a:ext cx="3785963" cy="44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Ann </a:t>
            </a:r>
            <a:r>
              <a:rPr lang="en-US" dirty="0" err="1"/>
              <a:t>putnam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43533"/>
            <a:ext cx="10303926" cy="4416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Mother of Ruth, buried 7 </a:t>
            </a:r>
            <a:r>
              <a:rPr lang="en-US" sz="4800" dirty="0" smtClean="0"/>
              <a:t>of her 8 babies</a:t>
            </a:r>
            <a:endParaRPr lang="en-US" sz="4800" dirty="0"/>
          </a:p>
        </p:txBody>
      </p:sp>
      <p:pic>
        <p:nvPicPr>
          <p:cNvPr id="13314" name="Picture 2" descr="Image result for crucible movie ann putnam">
            <a:extLst>
              <a:ext uri="{FF2B5EF4-FFF2-40B4-BE49-F238E27FC236}">
                <a16:creationId xmlns:a16="http://schemas.microsoft.com/office/drawing/2014/main" id="{5E64D1CC-2494-4E1E-82A4-3B78A90A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31" y="2802722"/>
            <a:ext cx="6225574" cy="35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Francis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72" y="2175469"/>
            <a:ext cx="594294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Rebecca’s </a:t>
            </a:r>
            <a:r>
              <a:rPr lang="en-US" sz="4800" dirty="0"/>
              <a:t>husband, </a:t>
            </a:r>
            <a:r>
              <a:rPr lang="en-US" sz="4800" dirty="0" smtClean="0"/>
              <a:t>well regarded in town, is against Parris</a:t>
            </a:r>
            <a:endParaRPr lang="en-US" sz="9600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047291B4-9F06-4140-885C-A7F783D6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65" y="2235155"/>
            <a:ext cx="4632290" cy="34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Elizabeth Proctor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79" y="1763439"/>
            <a:ext cx="5226160" cy="477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Very honest, Married to John Proctor, Has not been to church since firing Abigail</a:t>
            </a:r>
            <a:endParaRPr lang="en-US" sz="34400" dirty="0"/>
          </a:p>
        </p:txBody>
      </p:sp>
      <p:pic>
        <p:nvPicPr>
          <p:cNvPr id="3074" name="Picture 2" descr="Image result for crucible movie cast">
            <a:extLst>
              <a:ext uri="{FF2B5EF4-FFF2-40B4-BE49-F238E27FC236}">
                <a16:creationId xmlns:a16="http://schemas.microsoft.com/office/drawing/2014/main" id="{7DDDEA00-8C88-4392-9AA2-4660CC46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15" y="2717292"/>
            <a:ext cx="55721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Judge </a:t>
            </a:r>
            <a:r>
              <a:rPr lang="en-US" dirty="0" err="1" smtClean="0"/>
              <a:t>hawthorne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541008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Presides over trials, bitter, remorseless</a:t>
            </a:r>
            <a:endParaRPr lang="en-US" sz="123400" dirty="0"/>
          </a:p>
        </p:txBody>
      </p:sp>
      <p:pic>
        <p:nvPicPr>
          <p:cNvPr id="1026" name="Picture 2" descr="Image result for crucible movie cast">
            <a:extLst>
              <a:ext uri="{FF2B5EF4-FFF2-40B4-BE49-F238E27FC236}">
                <a16:creationId xmlns:a16="http://schemas.microsoft.com/office/drawing/2014/main" id="{8244BC9F-CE88-490A-A1DC-ED7244097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84277"/>
            <a:ext cx="3377472" cy="49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Martha </a:t>
            </a:r>
            <a:r>
              <a:rPr lang="en-US" dirty="0" err="1"/>
              <a:t>corey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874336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Married to Giles Corey, </a:t>
            </a:r>
            <a:r>
              <a:rPr lang="en-US" sz="4800" dirty="0" smtClean="0"/>
              <a:t>reads </a:t>
            </a:r>
            <a:r>
              <a:rPr lang="en-US" sz="4800" dirty="0"/>
              <a:t>strange books</a:t>
            </a:r>
            <a:endParaRPr lang="en-US" sz="400000" dirty="0"/>
          </a:p>
        </p:txBody>
      </p:sp>
      <p:pic>
        <p:nvPicPr>
          <p:cNvPr id="14338" name="Picture 2" descr="Image result for crucible movie martha corey">
            <a:extLst>
              <a:ext uri="{FF2B5EF4-FFF2-40B4-BE49-F238E27FC236}">
                <a16:creationId xmlns:a16="http://schemas.microsoft.com/office/drawing/2014/main" id="{895298A7-0D85-41D5-B809-E81B8C79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37" y="1964952"/>
            <a:ext cx="3786763" cy="43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REVERAND SAMUEL PARRIS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/>
              <a:t>Religious, powerful, political leader of Salem, greedy, </a:t>
            </a:r>
            <a:r>
              <a:rPr lang="en-US" sz="5400" dirty="0"/>
              <a:t>s</a:t>
            </a:r>
            <a:r>
              <a:rPr lang="en-US" sz="5400" dirty="0" smtClean="0"/>
              <a:t>elf-centered</a:t>
            </a:r>
            <a:endParaRPr lang="en-US" sz="5400" dirty="0"/>
          </a:p>
        </p:txBody>
      </p:sp>
      <p:pic>
        <p:nvPicPr>
          <p:cNvPr id="15362" name="Picture 2" descr="Image result for crucible movie SAMUEL PARRIS">
            <a:extLst>
              <a:ext uri="{FF2B5EF4-FFF2-40B4-BE49-F238E27FC236}">
                <a16:creationId xmlns:a16="http://schemas.microsoft.com/office/drawing/2014/main" id="{5894654B-65B9-4B77-B691-E771EE99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3812"/>
            <a:ext cx="5630112" cy="38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Betty </a:t>
            </a:r>
            <a:r>
              <a:rPr lang="en-US" dirty="0" err="1"/>
              <a:t>parris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Daughter of Reverend Parris, ill in bed, caught dancing</a:t>
            </a:r>
          </a:p>
        </p:txBody>
      </p:sp>
      <p:pic>
        <p:nvPicPr>
          <p:cNvPr id="16386" name="Picture 2" descr="Image result for crucible movie betty PARRIS">
            <a:extLst>
              <a:ext uri="{FF2B5EF4-FFF2-40B4-BE49-F238E27FC236}">
                <a16:creationId xmlns:a16="http://schemas.microsoft.com/office/drawing/2014/main" id="{4ADFAA31-503D-4E51-95BB-AE800961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87" y="3283143"/>
            <a:ext cx="6096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John Proctor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530959" cy="35935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/>
              <a:t>Farmer, voice of reason, does not go to church regularly, had an affair with Abigail.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05D511E0-6133-4CB8-B931-5E72D19A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21" y="2589415"/>
            <a:ext cx="475920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Rebecca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515698" cy="3593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/>
              <a:t>Reasonable, wise old woman, very healthy, </a:t>
            </a:r>
            <a:r>
              <a:rPr lang="en-US" sz="4800" dirty="0" smtClean="0"/>
              <a:t>many children (11 </a:t>
            </a:r>
            <a:r>
              <a:rPr lang="en-US" sz="4800" dirty="0"/>
              <a:t>children and 26 </a:t>
            </a:r>
            <a:r>
              <a:rPr lang="en-US" sz="4800" dirty="0" smtClean="0"/>
              <a:t>grandchildren), </a:t>
            </a:r>
            <a:r>
              <a:rPr lang="en-US" sz="4800" dirty="0"/>
              <a:t>none died</a:t>
            </a:r>
          </a:p>
        </p:txBody>
      </p:sp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3C9FCDC2-F815-4651-806D-E8C8BDC5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96" y="22860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Reverend john hale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Witch/Devil </a:t>
            </a:r>
            <a:r>
              <a:rPr lang="en-US" sz="4800" dirty="0"/>
              <a:t>expert brought into Salem</a:t>
            </a:r>
            <a:endParaRPr lang="en-US" sz="9600" dirty="0"/>
          </a:p>
        </p:txBody>
      </p:sp>
      <p:sp>
        <p:nvSpPr>
          <p:cNvPr id="5" name="AutoShape 4" descr="Image result for crucible movie cast">
            <a:extLst>
              <a:ext uri="{FF2B5EF4-FFF2-40B4-BE49-F238E27FC236}">
                <a16:creationId xmlns:a16="http://schemas.microsoft.com/office/drawing/2014/main" id="{D7606394-073A-4621-BDB6-314238AA36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677508" cy="4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9E844209-CFC0-4E8E-BA7B-C0B716EF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6" y="3429000"/>
            <a:ext cx="5791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Giles </a:t>
            </a:r>
            <a:r>
              <a:rPr lang="en-US" dirty="0" err="1"/>
              <a:t>corey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611346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83 years old, sues everyone to get more land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0CF39DA1-5A72-4994-871B-9CC071123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5872"/>
          <a:stretch/>
        </p:blipFill>
        <p:spPr bwMode="auto">
          <a:xfrm>
            <a:off x="7042329" y="1768509"/>
            <a:ext cx="4663999" cy="47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Tituba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Parris's slave, practices </a:t>
            </a:r>
            <a:r>
              <a:rPr lang="en-US" sz="4800" dirty="0" err="1"/>
              <a:t>voodooism</a:t>
            </a:r>
            <a:r>
              <a:rPr lang="en-US" sz="4800" dirty="0"/>
              <a:t>, from Barbados</a:t>
            </a:r>
          </a:p>
        </p:txBody>
      </p:sp>
      <p:pic>
        <p:nvPicPr>
          <p:cNvPr id="9218" name="Picture 2" descr="Image result for crucible movie tituba">
            <a:extLst>
              <a:ext uri="{FF2B5EF4-FFF2-40B4-BE49-F238E27FC236}">
                <a16:creationId xmlns:a16="http://schemas.microsoft.com/office/drawing/2014/main" id="{1571CBED-E76F-4EEA-A7FB-9D747D8CB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r="10736"/>
          <a:stretch/>
        </p:blipFill>
        <p:spPr bwMode="auto">
          <a:xfrm>
            <a:off x="6615167" y="1973480"/>
            <a:ext cx="508213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F688-77DB-4A28-B4C8-7185C1D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Abigail </a:t>
            </a:r>
            <a:r>
              <a:rPr lang="en-US" dirty="0" err="1"/>
              <a:t>williams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F2-E325-4F64-8663-C82E0D57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897535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Parris's 17 year old niece, Betty's cousin, leader of the girls, caught dancing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D61C03E5-0B96-408B-8FD7-8439E18E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34" y="2665615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520</TotalTime>
  <Words>219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Badge</vt:lpstr>
      <vt:lpstr>CHARACTERS OF The Crucible</vt:lpstr>
      <vt:lpstr>REVERAND SAMUEL PARRIS</vt:lpstr>
      <vt:lpstr>Betty parris</vt:lpstr>
      <vt:lpstr>John Proctor</vt:lpstr>
      <vt:lpstr>Rebecca Nurse</vt:lpstr>
      <vt:lpstr>Reverend john hale</vt:lpstr>
      <vt:lpstr>Giles corey</vt:lpstr>
      <vt:lpstr>Tituba</vt:lpstr>
      <vt:lpstr>Abigail williams</vt:lpstr>
      <vt:lpstr>Thomas Putnam</vt:lpstr>
      <vt:lpstr>Mary warren</vt:lpstr>
      <vt:lpstr>Mercy lewis</vt:lpstr>
      <vt:lpstr>Ann putnam</vt:lpstr>
      <vt:lpstr>Francis Nurse</vt:lpstr>
      <vt:lpstr>Elizabeth Proctor</vt:lpstr>
      <vt:lpstr>Judge hawthorne</vt:lpstr>
      <vt:lpstr>Martha corey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CHARACTERS OF The Crucible</dc:title>
  <dc:creator>Sal Lopez</dc:creator>
  <cp:lastModifiedBy>Lopez, Salvador</cp:lastModifiedBy>
  <cp:revision>9</cp:revision>
  <dcterms:created xsi:type="dcterms:W3CDTF">2018-09-10T04:05:49Z</dcterms:created>
  <dcterms:modified xsi:type="dcterms:W3CDTF">2018-09-10T21:12:38Z</dcterms:modified>
</cp:coreProperties>
</file>