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7388414-3E14-4639-AFE6-47EF9BBD35D2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3D19DF4-A6A0-4601-AC94-31C3B5B7B4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parajita" pitchFamily="34" charset="0"/>
                <a:cs typeface="Aparajita" pitchFamily="34" charset="0"/>
              </a:rPr>
              <a:t>Frank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Sousely</a:t>
            </a:r>
            <a:r>
              <a:rPr lang="en-US" dirty="0">
                <a:latin typeface="Aparajita" pitchFamily="34" charset="0"/>
                <a:cs typeface="Aparajita" pitchFamily="34" charset="0"/>
              </a:rPr>
              <a:t/>
            </a:r>
            <a:br>
              <a:rPr lang="en-US" dirty="0">
                <a:latin typeface="Aparajita" pitchFamily="34" charset="0"/>
                <a:cs typeface="Aparajita" pitchFamily="34" charset="0"/>
              </a:rPr>
            </a:b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By: </a:t>
            </a:r>
            <a:r>
              <a:rPr lang="en-US" dirty="0" err="1" smtClean="0"/>
              <a:t>De’Yante</a:t>
            </a:r>
            <a:r>
              <a:rPr lang="en-US" dirty="0" smtClean="0"/>
              <a:t> Smith</a:t>
            </a:r>
          </a:p>
          <a:p>
            <a:pPr algn="l"/>
            <a:r>
              <a:rPr lang="en-US" dirty="0" smtClean="0"/>
              <a:t>      </a:t>
            </a:r>
            <a:r>
              <a:rPr lang="en-US" dirty="0" err="1" smtClean="0"/>
              <a:t>Estevan</a:t>
            </a:r>
            <a:r>
              <a:rPr lang="en-US" dirty="0" smtClean="0"/>
              <a:t> Nunez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Julian Caballero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Daiveonte</a:t>
            </a:r>
            <a:r>
              <a:rPr lang="en-US" dirty="0" smtClean="0"/>
              <a:t> Davis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7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fornian FB" pitchFamily="18" charset="0"/>
              </a:rPr>
              <a:t>Frank </a:t>
            </a:r>
            <a:r>
              <a:rPr lang="en-US" dirty="0" err="1" smtClean="0">
                <a:latin typeface="Californian FB" pitchFamily="18" charset="0"/>
              </a:rPr>
              <a:t>Sousely</a:t>
            </a:r>
            <a:r>
              <a:rPr lang="en-US" dirty="0" smtClean="0">
                <a:latin typeface="Californian FB" pitchFamily="18" charset="0"/>
              </a:rPr>
              <a:t> was born in 1925 , in Kentucky. He Was Raised In Kentucky For Most Of His Life.</a:t>
            </a:r>
          </a:p>
          <a:p>
            <a:r>
              <a:rPr lang="en-US" dirty="0" smtClean="0">
                <a:latin typeface="Californian FB" pitchFamily="18" charset="0"/>
              </a:rPr>
              <a:t>Frank was very close to his mother because his father had died so she was all that he had.</a:t>
            </a:r>
          </a:p>
          <a:p>
            <a:r>
              <a:rPr lang="en-US" dirty="0" smtClean="0">
                <a:latin typeface="Californian FB" pitchFamily="18" charset="0"/>
              </a:rPr>
              <a:t>They Had No Electricity &amp; They Were Forced To Used An Outhouse Because They Did Not Have A Bathroom. They Lived A Hardworking Life.</a:t>
            </a:r>
            <a:endParaRPr lang="en-US" dirty="0"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70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72000"/>
          </a:xfrm>
        </p:spPr>
        <p:txBody>
          <a:bodyPr/>
          <a:lstStyle/>
          <a:p>
            <a:r>
              <a:rPr lang="en-US" dirty="0" smtClean="0"/>
              <a:t>Franklin was funny &amp; had good humor. People seen him as funny &amp; a good boy, they never had seen him in trouble.</a:t>
            </a:r>
          </a:p>
          <a:p>
            <a:endParaRPr lang="en-US" dirty="0"/>
          </a:p>
          <a:p>
            <a:r>
              <a:rPr lang="en-US" dirty="0" smtClean="0"/>
              <a:t>The Government Had Drafted Franklin Into The Military. As A Young Man He Worked As an 18 Year Old </a:t>
            </a:r>
            <a:r>
              <a:rPr lang="en-US" dirty="0" err="1" smtClean="0"/>
              <a:t>Staker</a:t>
            </a:r>
            <a:r>
              <a:rPr lang="en-US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3861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</TotalTime>
  <Words>130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Frank Sousely </vt:lpstr>
      <vt:lpstr>PowerPoint Presentation</vt:lpstr>
      <vt:lpstr>PowerPoint Presentation</vt:lpstr>
    </vt:vector>
  </TitlesOfParts>
  <Company>Phoenix Union High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 Sousely</dc:title>
  <dc:creator>SMITH, DEYANTE (4137484)</dc:creator>
  <cp:lastModifiedBy>SMITH, DEYANTE (4137484)</cp:lastModifiedBy>
  <cp:revision>3</cp:revision>
  <dcterms:created xsi:type="dcterms:W3CDTF">2014-03-28T16:33:55Z</dcterms:created>
  <dcterms:modified xsi:type="dcterms:W3CDTF">2014-03-28T16:58:36Z</dcterms:modified>
</cp:coreProperties>
</file>