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81" d="100"/>
          <a:sy n="81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F4D6-097B-4873-9960-AFE25B4B392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0AE8-067E-4E56-9289-67BC1D06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0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F4D6-097B-4873-9960-AFE25B4B392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0AE8-067E-4E56-9289-67BC1D06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7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F4D6-097B-4873-9960-AFE25B4B392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0AE8-067E-4E56-9289-67BC1D06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9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F4D6-097B-4873-9960-AFE25B4B392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0AE8-067E-4E56-9289-67BC1D06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5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F4D6-097B-4873-9960-AFE25B4B392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0AE8-067E-4E56-9289-67BC1D06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2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F4D6-097B-4873-9960-AFE25B4B392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0AE8-067E-4E56-9289-67BC1D06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0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F4D6-097B-4873-9960-AFE25B4B392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0AE8-067E-4E56-9289-67BC1D06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0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F4D6-097B-4873-9960-AFE25B4B392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0AE8-067E-4E56-9289-67BC1D06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8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F4D6-097B-4873-9960-AFE25B4B392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0AE8-067E-4E56-9289-67BC1D06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3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F4D6-097B-4873-9960-AFE25B4B392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0AE8-067E-4E56-9289-67BC1D06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3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F4D6-097B-4873-9960-AFE25B4B392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0AE8-067E-4E56-9289-67BC1D06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4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B050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2F4D6-097B-4873-9960-AFE25B4B392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0AE8-067E-4E56-9289-67BC1D06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2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Freestyle Script" pitchFamily="66" charset="0"/>
              </a:rPr>
              <a:t>Franklin Sousley</a:t>
            </a:r>
            <a:endParaRPr lang="en-US" sz="9600" dirty="0">
              <a:latin typeface="Freestyle Scrip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Eva, Alexis, Salvador, Celeste, Ruby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8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latin typeface="Freestyle Script" pitchFamily="66" charset="0"/>
              </a:rPr>
              <a:t>When and where was he born?</a:t>
            </a:r>
            <a:endParaRPr lang="en-US" sz="6600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reestyle Script" pitchFamily="66" charset="0"/>
              </a:rPr>
              <a:t>He was born in Kentucky and in 1809</a:t>
            </a:r>
            <a:endParaRPr lang="en-US" sz="4400" dirty="0">
              <a:latin typeface="Freestyle Script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554" y="2553432"/>
            <a:ext cx="2857500" cy="36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1048">
            <a:off x="464807" y="3578724"/>
            <a:ext cx="3730988" cy="205696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6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Freestyle Script" pitchFamily="66" charset="0"/>
              </a:rPr>
              <a:t>Who were his family?</a:t>
            </a:r>
            <a:endParaRPr lang="en-US" sz="8000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Freestyle Script" pitchFamily="66" charset="0"/>
              </a:rPr>
              <a:t>His Mom was Goldie </a:t>
            </a:r>
          </a:p>
          <a:p>
            <a:r>
              <a:rPr lang="en-US" sz="4800" dirty="0" smtClean="0">
                <a:latin typeface="Freestyle Script" pitchFamily="66" charset="0"/>
              </a:rPr>
              <a:t>His dad was George</a:t>
            </a:r>
          </a:p>
          <a:p>
            <a:r>
              <a:rPr lang="en-US" sz="4800" dirty="0" smtClean="0">
                <a:latin typeface="Freestyle Script" pitchFamily="66" charset="0"/>
              </a:rPr>
              <a:t>And his son was Malcolm</a:t>
            </a:r>
            <a:endParaRPr lang="en-US" sz="4800" dirty="0">
              <a:latin typeface="Freestyle Script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261" y="2976112"/>
            <a:ext cx="3669766" cy="311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1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Freestyle Script" pitchFamily="66" charset="0"/>
              </a:rPr>
              <a:t>How was their personality?</a:t>
            </a:r>
            <a:endParaRPr lang="en-US" sz="6600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Freestyle Script" pitchFamily="66" charset="0"/>
              </a:rPr>
              <a:t>Franklin had a good and humorous personality he was able to make people smile.</a:t>
            </a:r>
          </a:p>
          <a:p>
            <a:r>
              <a:rPr lang="en-US" sz="4800" dirty="0" smtClean="0">
                <a:latin typeface="Freestyle Script" pitchFamily="66" charset="0"/>
              </a:rPr>
              <a:t>Goldie would have a strong connection with franklin</a:t>
            </a:r>
            <a:endParaRPr lang="en-US" sz="48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5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Freestyle Script" pitchFamily="66" charset="0"/>
              </a:rPr>
              <a:t>How did they come to join the military?</a:t>
            </a:r>
            <a:endParaRPr lang="en-US" sz="6000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Freestyle Script" pitchFamily="66" charset="0"/>
              </a:rPr>
              <a:t>They wanted to help find a way to pay off his mothers deep finances</a:t>
            </a:r>
          </a:p>
          <a:p>
            <a:r>
              <a:rPr lang="en-US" sz="4000" dirty="0" smtClean="0">
                <a:latin typeface="Freestyle Script" pitchFamily="66" charset="0"/>
              </a:rPr>
              <a:t>Wanted to help out after hearing out what happen</a:t>
            </a:r>
            <a:endParaRPr lang="en-US" sz="4000" dirty="0">
              <a:latin typeface="Freestyle Script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815" y="3962400"/>
            <a:ext cx="5791200" cy="2709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6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Freestyle Script" pitchFamily="66" charset="0"/>
              </a:rPr>
              <a:t>Other information</a:t>
            </a:r>
            <a:endParaRPr lang="en-US" sz="7200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reestyle Script" pitchFamily="66" charset="0"/>
              </a:rPr>
              <a:t>He wanted to pay off his moms dept.</a:t>
            </a:r>
          </a:p>
          <a:p>
            <a:r>
              <a:rPr lang="en-US" sz="4400" dirty="0" smtClean="0">
                <a:latin typeface="Freestyle Script" pitchFamily="66" charset="0"/>
              </a:rPr>
              <a:t>Was an average student</a:t>
            </a:r>
          </a:p>
          <a:p>
            <a:r>
              <a:rPr lang="en-US" sz="4400" dirty="0" smtClean="0">
                <a:latin typeface="Freestyle Script" pitchFamily="66" charset="0"/>
              </a:rPr>
              <a:t>He was liked</a:t>
            </a:r>
          </a:p>
          <a:p>
            <a:r>
              <a:rPr lang="en-US" sz="4400" dirty="0" smtClean="0">
                <a:latin typeface="Freestyle Script" pitchFamily="66" charset="0"/>
              </a:rPr>
              <a:t>WWII hovered in for distance to back ground of his boy hood</a:t>
            </a:r>
            <a:endParaRPr lang="en-US" sz="44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134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Franklin Sousley</vt:lpstr>
      <vt:lpstr>When and where was he born?</vt:lpstr>
      <vt:lpstr>Who were his family?</vt:lpstr>
      <vt:lpstr>How was their personality?</vt:lpstr>
      <vt:lpstr>How did they come to join the military?</vt:lpstr>
      <vt:lpstr>Other information</vt:lpstr>
    </vt:vector>
  </TitlesOfParts>
  <Company>Phoenix Union High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Franklin Sousley</dc:title>
  <dc:creator>ESTRADA ARIZMENDI, EVANGELINA (4109769)</dc:creator>
  <cp:lastModifiedBy>ESTRADA ARIZMENDI, EVANGELINA (4109769)</cp:lastModifiedBy>
  <cp:revision>5</cp:revision>
  <dcterms:created xsi:type="dcterms:W3CDTF">2014-03-28T20:49:04Z</dcterms:created>
  <dcterms:modified xsi:type="dcterms:W3CDTF">2014-03-28T21:22:47Z</dcterms:modified>
</cp:coreProperties>
</file>