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2175B-145F-495B-914A-EBED17272AE8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6C29-B188-48A0-91B5-88CC2C4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6C29-B188-48A0-91B5-88CC2C4DD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2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E0FF-8889-4552-A930-8477C1A3DA56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CE0F-9AA9-46BA-B7FC-3534FF13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Harlon Block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31242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Kelly Gonzalez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Caleb Barnett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Jennifer Fraga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Adriana Celeya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Pedro Flores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"/>
            <a:ext cx="5131724" cy="64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/>
              <a:t>Where were they born? </a:t>
            </a:r>
          </a:p>
          <a:p>
            <a:r>
              <a:rPr lang="en-US" sz="2800" i="1" dirty="0" smtClean="0"/>
              <a:t>On a farm in Rio Grande Valley, Texas in 1924</a:t>
            </a:r>
          </a:p>
          <a:p>
            <a:pPr marL="0" indent="0">
              <a:buNone/>
            </a:pPr>
            <a:r>
              <a:rPr lang="en-US" sz="2800" b="1" i="1" dirty="0" smtClean="0"/>
              <a:t>Where did he grow up?</a:t>
            </a:r>
          </a:p>
          <a:p>
            <a:r>
              <a:rPr lang="en-US" sz="2800" dirty="0" smtClean="0"/>
              <a:t> </a:t>
            </a:r>
            <a:r>
              <a:rPr lang="en-US" sz="2800" i="1" dirty="0" smtClean="0"/>
              <a:t>On a farm in Valley Texas</a:t>
            </a:r>
          </a:p>
          <a:p>
            <a:pPr marL="0" indent="0">
              <a:buNone/>
            </a:pPr>
            <a:r>
              <a:rPr lang="en-US" sz="2800" b="1" i="1" dirty="0" smtClean="0"/>
              <a:t>Who’s his family? </a:t>
            </a:r>
          </a:p>
          <a:p>
            <a:r>
              <a:rPr lang="en-US" sz="2800" i="1" dirty="0" smtClean="0"/>
              <a:t>Parents: Ada Belle Brantley &amp; Ed Block</a:t>
            </a:r>
          </a:p>
          <a:p>
            <a:r>
              <a:rPr lang="en-US" sz="2800" i="1" dirty="0" smtClean="0"/>
              <a:t>Siblings: Ed Jr., Maurine, Larry, Corky, Melford</a:t>
            </a:r>
          </a:p>
          <a:p>
            <a:pPr marL="0" indent="0">
              <a:buNone/>
            </a:pPr>
            <a:r>
              <a:rPr lang="en-US" sz="2800" b="1" i="1" dirty="0" smtClean="0"/>
              <a:t>What was his childhood like?</a:t>
            </a:r>
          </a:p>
          <a:p>
            <a:r>
              <a:rPr lang="en-US" sz="2600" i="1" dirty="0" smtClean="0"/>
              <a:t>During Harlon’s childhood, he was surrounded by flat, lush land dominated by small farms, large cultivated fields and the occasional town of 1,000 to 2,000 people. </a:t>
            </a:r>
          </a:p>
          <a:p>
            <a:r>
              <a:rPr lang="en-US" sz="2600" i="1" dirty="0" smtClean="0"/>
              <a:t>He was mainly doing chores around the farm.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68982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How was his personality? How did people see him?</a:t>
            </a:r>
          </a:p>
          <a:p>
            <a:r>
              <a:rPr lang="en-US" sz="2800" i="1" dirty="0" smtClean="0"/>
              <a:t>Harlon was a good helper, he always completed his chores without complaint, he took orders well and he fit in as part of the family. Other people saw him as a hard working man.</a:t>
            </a:r>
          </a:p>
          <a:p>
            <a:pPr marL="0" indent="0">
              <a:buNone/>
            </a:pPr>
            <a:r>
              <a:rPr lang="en-US" sz="2800" b="1" i="1" dirty="0" smtClean="0"/>
              <a:t>How did he come to join the military?</a:t>
            </a:r>
          </a:p>
          <a:p>
            <a:r>
              <a:rPr lang="en-US" sz="2800" i="1" dirty="0" smtClean="0"/>
              <a:t>Harlon was a hell raiser so they thought he would be perfect for the military as a symbol to the world of a male bravado.</a:t>
            </a:r>
            <a:endParaRPr lang="en-US" sz="2800" b="1" i="1" dirty="0" smtClean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0639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197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Harlon Block</vt:lpstr>
      <vt:lpstr>PowerPoint Presentation</vt:lpstr>
      <vt:lpstr>Questions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 RUIZ, KELLY (4108604)</dc:creator>
  <cp:lastModifiedBy>GONZALEZ RUIZ, KELLY (4108604)</cp:lastModifiedBy>
  <cp:revision>4</cp:revision>
  <dcterms:created xsi:type="dcterms:W3CDTF">2014-03-28T14:38:28Z</dcterms:created>
  <dcterms:modified xsi:type="dcterms:W3CDTF">2014-03-28T15:16:08Z</dcterms:modified>
</cp:coreProperties>
</file>