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FFF7414-92B9-4399-8FE0-B7AF58CB95D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4456C16-E5D6-4A53-8EBC-33C5BC4955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HoqSHXzrjqR_2M&amp;tbnid=rFXfxI-1vgVDIM:&amp;ved=0CAUQjRw&amp;url=http://www.stevenmenke.com/TrueWest6.htm&amp;ei=gpE1U-yNDOSGyQH-oIFI&amp;bvm=bv.63808443,d.aWM&amp;psig=AFQjCNH5Gh6jCvVcDSN0NtBWl9FjUdTQiQ&amp;ust=13961054367086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Q4QHMSE1drMD-MN4fCK2S_C922vdit3aTfAdLNt5gubGWlLm7hF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1782"/>
            <a:ext cx="7848600" cy="604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Alexis </a:t>
            </a:r>
            <a:r>
              <a:rPr lang="en-US" dirty="0" err="1" smtClean="0"/>
              <a:t>Barraza</a:t>
            </a:r>
            <a:r>
              <a:rPr lang="en-US" dirty="0" smtClean="0"/>
              <a:t>, </a:t>
            </a:r>
            <a:r>
              <a:rPr lang="en-US" dirty="0" err="1" smtClean="0"/>
              <a:t>Ahtziri</a:t>
            </a:r>
            <a:r>
              <a:rPr lang="en-US" dirty="0" smtClean="0"/>
              <a:t> Ortiz, Adrian Robles, Victoria Howard, Victor Santos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 Hayes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Ira Hayes was born and raised in Gila River Arizona, on January 12, 1923.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Where/when was he born?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3352800" cy="336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91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Ira grew up on Gila River Arizona.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he grow up?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509962" cy="34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16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Nancy and </a:t>
            </a:r>
            <a:r>
              <a:rPr lang="en-US" dirty="0" err="1" smtClean="0"/>
              <a:t>Jobe</a:t>
            </a:r>
            <a:r>
              <a:rPr lang="en-US" dirty="0" smtClean="0"/>
              <a:t> were his parents.</a:t>
            </a:r>
          </a:p>
          <a:p>
            <a:r>
              <a:rPr lang="en-US" dirty="0" smtClean="0"/>
              <a:t>Ira Hayes was the oldest of 6 children.</a:t>
            </a:r>
          </a:p>
          <a:p>
            <a:r>
              <a:rPr lang="en-US" dirty="0" smtClean="0"/>
              <a:t>4 of his siblings died before the age of 30.</a:t>
            </a:r>
          </a:p>
          <a:p>
            <a:r>
              <a:rPr lang="en-US" dirty="0" smtClean="0"/>
              <a:t>Kenny Hayes was the only one left when James Bradley interviewed him. He was 67 at the moment.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his family?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2362200" cy="304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27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Ira was separated from other </a:t>
            </a:r>
            <a:r>
              <a:rPr lang="en-US" dirty="0"/>
              <a:t>A</a:t>
            </a:r>
            <a:r>
              <a:rPr lang="en-US" dirty="0" smtClean="0"/>
              <a:t>mericans since the day he was born because he was an Indian/Pima.</a:t>
            </a:r>
          </a:p>
          <a:p>
            <a:r>
              <a:rPr lang="en-US" dirty="0" smtClean="0"/>
              <a:t>Pima’s weren’t able to vote or sue anyone in courts.</a:t>
            </a:r>
          </a:p>
          <a:p>
            <a:r>
              <a:rPr lang="en-US" dirty="0" smtClean="0"/>
              <a:t>Their childhood home was born into one-room adobe hut built of mesquite posts and arrowhead rock.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their childhood like?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743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41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Hayes was known as a quiet person just like his father.</a:t>
            </a:r>
          </a:p>
          <a:p>
            <a:r>
              <a:rPr lang="en-US" dirty="0" smtClean="0"/>
              <a:t>His favorite game was solitaire.</a:t>
            </a:r>
          </a:p>
          <a:p>
            <a:r>
              <a:rPr lang="en-US" dirty="0" smtClean="0"/>
              <a:t>People saw him as a quiet man. </a:t>
            </a:r>
          </a:p>
          <a:p>
            <a:r>
              <a:rPr lang="en-US" dirty="0" smtClean="0"/>
              <a:t>He was always separated from hiss other friends. </a:t>
            </a:r>
          </a:p>
          <a:p>
            <a:r>
              <a:rPr lang="en-US" dirty="0" smtClean="0"/>
              <a:t>He would go days without talking to anyone, he would only talk if you spoke to him first.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was his personality? How did other people see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3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Ira enlisted 9 months after Pearl Harbor.</a:t>
            </a:r>
          </a:p>
          <a:p>
            <a:r>
              <a:rPr lang="en-US" dirty="0" smtClean="0"/>
              <a:t>He was 19 when he enlisted.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he join the military?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Not a lot of people knew about him.</a:t>
            </a:r>
          </a:p>
          <a:p>
            <a:r>
              <a:rPr lang="en-US" dirty="0" smtClean="0"/>
              <a:t>He was one of the three who survived.</a:t>
            </a:r>
          </a:p>
          <a:p>
            <a:r>
              <a:rPr lang="en-US" dirty="0" smtClean="0"/>
              <a:t>He died of the age of 32, he was drunk and fell outside and died of exposure.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92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41</TotalTime>
  <Words>285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BlackTie</vt:lpstr>
      <vt:lpstr>Ira Hayes</vt:lpstr>
      <vt:lpstr>Where/when was he born?</vt:lpstr>
      <vt:lpstr>Where did he grow up? </vt:lpstr>
      <vt:lpstr>Who is his family? </vt:lpstr>
      <vt:lpstr>What was their childhood like?</vt:lpstr>
      <vt:lpstr>How was his personality? How did other people see him?</vt:lpstr>
      <vt:lpstr>How did he join the military?</vt:lpstr>
      <vt:lpstr>Other information?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 Hayes</dc:title>
  <dc:creator>ORTIZ, AHTZIRI (4125783)</dc:creator>
  <cp:lastModifiedBy>ORTIZ, AHTZIRI (4125783)</cp:lastModifiedBy>
  <cp:revision>4</cp:revision>
  <dcterms:created xsi:type="dcterms:W3CDTF">2014-03-28T14:39:43Z</dcterms:created>
  <dcterms:modified xsi:type="dcterms:W3CDTF">2014-03-28T17:21:23Z</dcterms:modified>
</cp:coreProperties>
</file>