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3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1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8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1492-011F-4D2C-AC74-665FF8931C95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E23B-4DB8-4A18-B828-69479361A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9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870164">
            <a:off x="334038" y="1876926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Ira Hayes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6400800" cy="2133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Shawn </a:t>
            </a:r>
            <a:r>
              <a:rPr lang="en-US" sz="3600" dirty="0" err="1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Phinsavanh</a:t>
            </a:r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,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Alejandro Guerrero,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Joel Bennett,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Erika </a:t>
            </a:r>
            <a:r>
              <a:rPr lang="en-US" sz="3600" dirty="0" err="1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Sorto</a:t>
            </a:r>
            <a:r>
              <a:rPr lang="en-US" sz="3600" dirty="0" smtClean="0">
                <a:solidFill>
                  <a:schemeClr val="tx1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, </a:t>
            </a:r>
          </a:p>
          <a:p>
            <a:pPr algn="l"/>
            <a:endParaRPr lang="en-US" sz="3600" dirty="0" smtClean="0">
              <a:solidFill>
                <a:schemeClr val="tx1"/>
              </a:solidFill>
              <a:latin typeface="Agency FB" panose="020B0503020202020204" pitchFamily="34" charset="0"/>
              <a:cs typeface="Aharoni" panose="02010803020104030203" pitchFamily="2" charset="-79"/>
            </a:endParaRPr>
          </a:p>
          <a:p>
            <a:pPr algn="l"/>
            <a:endParaRPr lang="en-US" sz="3600" dirty="0">
              <a:solidFill>
                <a:schemeClr val="tx1"/>
              </a:solidFill>
              <a:latin typeface="Agency FB" panose="020B0503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15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LIFE BEFORE WAR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20182"/>
            <a:ext cx="4114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Born January 12, 1923  on the Gila River Indian reservation , where he grew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His family included </a:t>
            </a:r>
            <a:r>
              <a:rPr lang="en-US" b="1" dirty="0" err="1" smtClean="0"/>
              <a:t>Jobe</a:t>
            </a:r>
            <a:r>
              <a:rPr lang="en-US" b="1" dirty="0" smtClean="0"/>
              <a:t>, </a:t>
            </a:r>
            <a:r>
              <a:rPr lang="en-US" b="1" dirty="0"/>
              <a:t>K</a:t>
            </a:r>
            <a:r>
              <a:rPr lang="en-US" b="1" dirty="0" smtClean="0"/>
              <a:t>enny and </a:t>
            </a:r>
            <a:r>
              <a:rPr lang="en-US" b="1" dirty="0" err="1"/>
              <a:t>N</a:t>
            </a:r>
            <a:r>
              <a:rPr lang="en-US" b="1" dirty="0" err="1" smtClean="0"/>
              <a:t>acy</a:t>
            </a:r>
            <a:r>
              <a:rPr lang="en-US" b="1" dirty="0" smtClean="0"/>
              <a:t> Hayes. One important person was Dana Norris.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His childhood was consisted of education and books.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His personality was quiet and shy, that how people saw him.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He wanted to join the military because many others joined after Pearl </a:t>
            </a:r>
            <a:r>
              <a:rPr lang="en-US" b="1" dirty="0" err="1" smtClean="0"/>
              <a:t>Habor</a:t>
            </a:r>
            <a:r>
              <a:rPr lang="en-US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An  American Legion post is named after him, that’s about one mile away from his house.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Ira Hayes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 Hayes</dc:title>
  <dc:creator>PHINSAVANH, SHAWN (4108636)</dc:creator>
  <cp:lastModifiedBy>PHINSAVANH, SHAWN (4108636)</cp:lastModifiedBy>
  <cp:revision>4</cp:revision>
  <dcterms:created xsi:type="dcterms:W3CDTF">2014-03-28T19:51:48Z</dcterms:created>
  <dcterms:modified xsi:type="dcterms:W3CDTF">2014-03-28T20:30:49Z</dcterms:modified>
</cp:coreProperties>
</file>