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66DE84-3999-48BB-B56B-19EC2AA40DE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E3EA959-2C9C-4AD1-9B7B-EFA7D23CED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Japanese “Bushido”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Lopez – English 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Massacre at Nanking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Massacre at Nanking</a:t>
            </a:r>
          </a:p>
          <a:p>
            <a:pPr lvl="1"/>
            <a:r>
              <a:rPr lang="en-US" sz="2800" dirty="0" smtClean="0"/>
              <a:t>Killed 350,000 Civilians</a:t>
            </a:r>
          </a:p>
          <a:p>
            <a:pPr lvl="2"/>
            <a:r>
              <a:rPr lang="en-US" sz="2800" dirty="0" smtClean="0"/>
              <a:t>Women &amp; children mostly</a:t>
            </a:r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“Bushido”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048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Corruption of Japanese Society in </a:t>
            </a:r>
            <a:r>
              <a:rPr lang="en-US" sz="2800" dirty="0" smtClean="0"/>
              <a:t>for </a:t>
            </a:r>
            <a:r>
              <a:rPr lang="en-US" sz="2800" dirty="0" smtClean="0"/>
              <a:t>one goal</a:t>
            </a:r>
          </a:p>
          <a:p>
            <a:pPr lvl="1"/>
            <a:r>
              <a:rPr lang="en-US" sz="2600" dirty="0"/>
              <a:t>Samurai “Bushido” – Way of the Warrior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 err="1"/>
              <a:t>Issen</a:t>
            </a:r>
            <a:r>
              <a:rPr lang="en-US" sz="2600" dirty="0"/>
              <a:t> </a:t>
            </a:r>
            <a:r>
              <a:rPr lang="en-US" sz="2600" dirty="0" err="1"/>
              <a:t>Gorin</a:t>
            </a:r>
            <a:r>
              <a:rPr lang="en-US" sz="2600" dirty="0"/>
              <a:t>”</a:t>
            </a:r>
          </a:p>
          <a:p>
            <a:pPr lvl="1"/>
            <a:r>
              <a:rPr lang="en-US" sz="2600" dirty="0"/>
              <a:t>Military Atrocities</a:t>
            </a:r>
          </a:p>
        </p:txBody>
      </p:sp>
    </p:spTree>
    <p:extLst>
      <p:ext uri="{BB962C8B-B14F-4D97-AF65-F5344CB8AC3E}">
        <p14:creationId xmlns:p14="http://schemas.microsoft.com/office/powerpoint/2010/main" val="25213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287</TotalTime>
  <Words>48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Japanese “Bushido”</vt:lpstr>
      <vt:lpstr>Massacre at Nanking</vt:lpstr>
      <vt:lpstr>Japanese “Bushido”</vt:lpstr>
    </vt:vector>
  </TitlesOfParts>
  <Company>Phoenix Union High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“Bushido”</dc:title>
  <dc:creator>Lopez, Salvador</dc:creator>
  <cp:lastModifiedBy>Lopez, Salvador</cp:lastModifiedBy>
  <cp:revision>7</cp:revision>
  <dcterms:created xsi:type="dcterms:W3CDTF">2013-04-11T16:15:04Z</dcterms:created>
  <dcterms:modified xsi:type="dcterms:W3CDTF">2014-04-02T17:43:53Z</dcterms:modified>
</cp:coreProperties>
</file>