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3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8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7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2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4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9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9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7357-6D98-4D83-8E58-ED174321BAF6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A6B8F-6C64-4C0A-87A4-C875AC6E7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2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Bradley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Herman, </a:t>
            </a:r>
            <a:r>
              <a:rPr lang="en-US" dirty="0" err="1" smtClean="0"/>
              <a:t>Delicia</a:t>
            </a:r>
            <a:r>
              <a:rPr lang="en-US" dirty="0" smtClean="0"/>
              <a:t>, </a:t>
            </a:r>
            <a:r>
              <a:rPr lang="en-US" dirty="0" err="1" smtClean="0"/>
              <a:t>Asata</a:t>
            </a:r>
            <a:r>
              <a:rPr lang="en-US" dirty="0" smtClean="0"/>
              <a:t>, Ashley, Fatima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3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Where/When were they born?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Bradley was born in 1923 </a:t>
            </a:r>
          </a:p>
          <a:p>
            <a:r>
              <a:rPr lang="en-US" dirty="0" smtClean="0"/>
              <a:t>In a small town called Antigo, Wisconsin</a:t>
            </a:r>
          </a:p>
        </p:txBody>
      </p:sp>
    </p:spTree>
    <p:extLst>
      <p:ext uri="{BB962C8B-B14F-4D97-AF65-F5344CB8AC3E}">
        <p14:creationId xmlns:p14="http://schemas.microsoft.com/office/powerpoint/2010/main" val="63799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they grow 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age of seven he moved to Appleton and grew up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Who is their family?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Grandma</a:t>
            </a:r>
          </a:p>
          <a:p>
            <a:r>
              <a:rPr lang="en-US" dirty="0" smtClean="0"/>
              <a:t>Father </a:t>
            </a:r>
          </a:p>
          <a:p>
            <a:r>
              <a:rPr lang="en-US" dirty="0" smtClean="0"/>
              <a:t>Wife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91001" y="1535113"/>
            <a:ext cx="44958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Other important people?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</a:p>
          <a:p>
            <a:r>
              <a:rPr lang="en-US" dirty="0" smtClean="0"/>
              <a:t>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9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there childhood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his childhood at the age of seven he moved to Appleton. </a:t>
            </a:r>
          </a:p>
          <a:p>
            <a:r>
              <a:rPr lang="en-US" dirty="0" smtClean="0"/>
              <a:t>He wore hand-me-downs</a:t>
            </a:r>
          </a:p>
          <a:p>
            <a:r>
              <a:rPr lang="en-US" dirty="0"/>
              <a:t>H</a:t>
            </a:r>
            <a:r>
              <a:rPr lang="en-US" dirty="0" smtClean="0"/>
              <a:t>e was friendly and quite.</a:t>
            </a:r>
          </a:p>
        </p:txBody>
      </p:sp>
    </p:spTree>
    <p:extLst>
      <p:ext uri="{BB962C8B-B14F-4D97-AF65-F5344CB8AC3E}">
        <p14:creationId xmlns:p14="http://schemas.microsoft.com/office/powerpoint/2010/main" val="271644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2400"/>
            <a:ext cx="52578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was their personality?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914400"/>
            <a:ext cx="4040188" cy="3951288"/>
          </a:xfrm>
        </p:spPr>
        <p:txBody>
          <a:bodyPr/>
          <a:lstStyle/>
          <a:p>
            <a:r>
              <a:rPr lang="en-US" dirty="0" smtClean="0"/>
              <a:t>He asked for help</a:t>
            </a:r>
          </a:p>
          <a:p>
            <a:r>
              <a:rPr lang="en-US" dirty="0" smtClean="0"/>
              <a:t>Confident</a:t>
            </a:r>
          </a:p>
          <a:p>
            <a:r>
              <a:rPr lang="en-US" dirty="0" smtClean="0"/>
              <a:t>Respectful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9000" y="1535113"/>
            <a:ext cx="5257801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did other people see them?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0" y="2286000"/>
            <a:ext cx="4041775" cy="3951288"/>
          </a:xfrm>
        </p:spPr>
        <p:txBody>
          <a:bodyPr/>
          <a:lstStyle/>
          <a:p>
            <a:r>
              <a:rPr lang="en-US" dirty="0" smtClean="0"/>
              <a:t>Hard-worker</a:t>
            </a:r>
          </a:p>
          <a:p>
            <a:r>
              <a:rPr lang="en-US" dirty="0" smtClean="0"/>
              <a:t>Good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9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they come to join the military?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Bradley joined the U.S. Navy at 19</a:t>
            </a:r>
          </a:p>
          <a:p>
            <a:r>
              <a:rPr lang="en-US" dirty="0" smtClean="0"/>
              <a:t>His father suggested to him that he enlist in the Navy so he could avoid land battle</a:t>
            </a:r>
          </a:p>
          <a:p>
            <a:r>
              <a:rPr lang="en-US" dirty="0"/>
              <a:t>T</a:t>
            </a:r>
            <a:r>
              <a:rPr lang="en-US" dirty="0" smtClean="0"/>
              <a:t>he Navy chose him to become a Pharmacist's Mate and he was eventually assigned to the United States Marine Corps.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other important information regarding that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 was religious</a:t>
            </a:r>
          </a:p>
          <a:p>
            <a:r>
              <a:rPr lang="en-US" dirty="0" smtClean="0"/>
              <a:t>Bradley married his childhood sweetheart, Betty Van </a:t>
            </a:r>
            <a:r>
              <a:rPr lang="en-US" dirty="0" err="1" smtClean="0"/>
              <a:t>Gorp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ad eight children</a:t>
            </a:r>
          </a:p>
          <a:p>
            <a:r>
              <a:rPr lang="en-US" dirty="0" smtClean="0"/>
              <a:t>He was active in numerous civic clubs. </a:t>
            </a:r>
          </a:p>
          <a:p>
            <a:r>
              <a:rPr lang="en-US" dirty="0" smtClean="0"/>
              <a:t>Bradley had a heart attack, but died of a stroke at 2:12 am in an Antigo hospital on January 11, 1994, at the age of 70</a:t>
            </a:r>
          </a:p>
          <a:p>
            <a:r>
              <a:rPr lang="en-US" dirty="0"/>
              <a:t>T</a:t>
            </a:r>
            <a:r>
              <a:rPr lang="en-US" dirty="0" smtClean="0"/>
              <a:t>he last to die of the six servicemen who had raised the second flag.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3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John Bradley</vt:lpstr>
      <vt:lpstr>Where/When were they born?</vt:lpstr>
      <vt:lpstr>Where did they grow up?</vt:lpstr>
      <vt:lpstr>PowerPoint Presentation</vt:lpstr>
      <vt:lpstr>What was there childhood like?</vt:lpstr>
      <vt:lpstr>PowerPoint Presentation</vt:lpstr>
      <vt:lpstr>How did they come to join the military?</vt:lpstr>
      <vt:lpstr>Any other important information regarding that character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Bradley</dc:title>
  <dc:creator>TOSCANO VARELA, HERMAN (4109072)</dc:creator>
  <cp:lastModifiedBy>TOSCANO VARELA, HERMAN (4109072)</cp:lastModifiedBy>
  <cp:revision>4</cp:revision>
  <dcterms:created xsi:type="dcterms:W3CDTF">2014-03-28T14:45:37Z</dcterms:created>
  <dcterms:modified xsi:type="dcterms:W3CDTF">2014-03-28T15:18:24Z</dcterms:modified>
</cp:coreProperties>
</file>