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71" d="100"/>
          <a:sy n="7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D26569-ACDB-49AE-B4D7-FB34FD4F696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049188-82E5-40C8-8167-7D1712085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By Salina Chavez, Elizabeth Garcia, Jackie </a:t>
            </a:r>
            <a:r>
              <a:rPr lang="en-US" b="1" i="1" dirty="0" err="1" smtClean="0"/>
              <a:t>Porras</a:t>
            </a:r>
            <a:r>
              <a:rPr lang="en-US" b="1" i="1" dirty="0" smtClean="0"/>
              <a:t>, </a:t>
            </a:r>
            <a:r>
              <a:rPr lang="en-US" b="1" i="1" dirty="0" err="1"/>
              <a:t>A</a:t>
            </a:r>
            <a:r>
              <a:rPr lang="en-US" b="1" i="1" dirty="0" err="1" smtClean="0"/>
              <a:t>rcadio</a:t>
            </a:r>
            <a:r>
              <a:rPr lang="en-US" b="1" i="1" dirty="0" smtClean="0"/>
              <a:t> Damien 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Mike Strank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Mike was born </a:t>
            </a:r>
            <a:r>
              <a:rPr lang="en-US" sz="1600" dirty="0" err="1" smtClean="0"/>
              <a:t>Mychal</a:t>
            </a:r>
            <a:r>
              <a:rPr lang="en-US" sz="1600" dirty="0" smtClean="0"/>
              <a:t> </a:t>
            </a:r>
            <a:r>
              <a:rPr lang="en-US" sz="1600" dirty="0" err="1" smtClean="0"/>
              <a:t>Strenk</a:t>
            </a:r>
            <a:r>
              <a:rPr lang="en-US" sz="1600" dirty="0" smtClean="0"/>
              <a:t> on November 10, 1919, in Jarabenia, Czechoslovakia. </a:t>
            </a:r>
          </a:p>
          <a:p>
            <a:r>
              <a:rPr lang="en-US" sz="1600" dirty="0" smtClean="0"/>
              <a:t>Jarabenia, Czechoslovakia moved for America with his uncle Alex </a:t>
            </a:r>
            <a:r>
              <a:rPr lang="en-US" sz="1600" dirty="0" err="1" smtClean="0"/>
              <a:t>yaina</a:t>
            </a:r>
            <a:r>
              <a:rPr lang="en-US" sz="1600" dirty="0" smtClean="0"/>
              <a:t>. Then lived in franklin borough Pennsylvania.</a:t>
            </a:r>
          </a:p>
          <a:p>
            <a:r>
              <a:rPr lang="en-US" sz="1600" dirty="0" smtClean="0"/>
              <a:t>Had two brothers named john and Pete and a sister name. Had a Wife and a baby.</a:t>
            </a:r>
          </a:p>
          <a:p>
            <a:r>
              <a:rPr lang="en-US" sz="1600" dirty="0" smtClean="0"/>
              <a:t>They lived in a two room rental apartment. Mike, John and Pete shared a bedroom. They would wear the same close all year long. </a:t>
            </a:r>
          </a:p>
          <a:p>
            <a:r>
              <a:rPr lang="en-US" sz="1600" dirty="0" smtClean="0"/>
              <a:t>He was a protector and leader. He was very shy around girls. A lot of people thought he was the finest man on earth. He was respected and a deadly fighter.  </a:t>
            </a: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405993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.  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1332" y="1524000"/>
            <a:ext cx="405993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He was a protector and leader. He was very shy around girls. A lot of people thought he was the finest man on earth. He was respected and a deadly fighter. </a:t>
            </a:r>
          </a:p>
          <a:p>
            <a:r>
              <a:rPr lang="en-US" sz="1600" dirty="0" smtClean="0"/>
              <a:t>The reason he joined the military was because Hitler’s legions were overrunning his Czech homeland making slaves of Mike’s people.</a:t>
            </a:r>
          </a:p>
          <a:p>
            <a:r>
              <a:rPr lang="en-US" sz="1600" dirty="0" smtClean="0"/>
              <a:t>He was the only one of the six flag raisers to sign up before America entered the war.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3446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</TotalTime>
  <Words>210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Mike Strank </vt:lpstr>
      <vt:lpstr>Information </vt:lpstr>
      <vt:lpstr>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CHAVEZ, SALINA (4109125)</dc:creator>
  <cp:lastModifiedBy>Lopez, Salvador</cp:lastModifiedBy>
  <cp:revision>11</cp:revision>
  <dcterms:created xsi:type="dcterms:W3CDTF">2014-03-07T19:38:10Z</dcterms:created>
  <dcterms:modified xsi:type="dcterms:W3CDTF">2014-04-01T14:27:48Z</dcterms:modified>
</cp:coreProperties>
</file>