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5E0E6-CF60-4455-8337-BD7BB94947CD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5F262-CAF9-4330-B5FA-083AF92E9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154212-CB60-4407-9CF5-0D0ECFDB7809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A2DB61-BAB8-4111-A521-D9C181B76D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2438400"/>
            <a:ext cx="5114778" cy="220271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Rene Gagnon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4745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Where/ when were they born?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 was born in Manchester.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62200"/>
            <a:ext cx="3276600" cy="405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51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Where did they grow up?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 arrived to the French Canadian Mill on March 7, 1925.</a:t>
            </a:r>
          </a:p>
          <a:p>
            <a:r>
              <a:rPr lang="en-US" dirty="0" smtClean="0"/>
              <a:t>Rene grew up on the West side of Manchester, New Hampshire.</a:t>
            </a:r>
          </a:p>
          <a:p>
            <a:r>
              <a:rPr lang="en-US" dirty="0" smtClean="0"/>
              <a:t>( French was the language and Catholicism was the religion.)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2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Who is their family? Other important people?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Rene’s parents were Irene and Henry Gagnon.</a:t>
            </a:r>
          </a:p>
          <a:p>
            <a:r>
              <a:rPr lang="en-US" dirty="0" smtClean="0"/>
              <a:t>Rene grew up alongside with his mother.</a:t>
            </a:r>
          </a:p>
          <a:p>
            <a:r>
              <a:rPr lang="en-US" dirty="0" smtClean="0"/>
              <a:t>Henry cheated on Irene, she later divorced him and never allowed him back to the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9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914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 How was their personality like? How did other people see them?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239000" cy="3712536"/>
          </a:xfrm>
        </p:spPr>
        <p:txBody>
          <a:bodyPr/>
          <a:lstStyle/>
          <a:p>
            <a:r>
              <a:rPr lang="en-US" dirty="0" smtClean="0"/>
              <a:t>Rene was a handsome young man.</a:t>
            </a:r>
          </a:p>
          <a:p>
            <a:r>
              <a:rPr lang="en-US" dirty="0" smtClean="0"/>
              <a:t>He had a lean </a:t>
            </a:r>
            <a:r>
              <a:rPr lang="en-US" dirty="0" err="1" smtClean="0"/>
              <a:t>gallic</a:t>
            </a:r>
            <a:r>
              <a:rPr lang="en-US" dirty="0" smtClean="0"/>
              <a:t> face, dark hair and eyebrows.</a:t>
            </a:r>
          </a:p>
          <a:p>
            <a:r>
              <a:rPr lang="en-US" dirty="0" smtClean="0"/>
              <a:t>Rene was a shy person, didn’t speak much.</a:t>
            </a:r>
          </a:p>
          <a:p>
            <a:r>
              <a:rPr lang="en-US" dirty="0" smtClean="0"/>
              <a:t>He was </a:t>
            </a:r>
            <a:r>
              <a:rPr lang="en-US" dirty="0" err="1" smtClean="0"/>
              <a:t>unaggresive</a:t>
            </a:r>
            <a:r>
              <a:rPr lang="en-US" dirty="0" smtClean="0"/>
              <a:t>, a quiet boy.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1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What was their childhood like?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Rene’s childhood was tranquil, he spent most of his time with his mother.</a:t>
            </a:r>
          </a:p>
          <a:p>
            <a:r>
              <a:rPr lang="en-US" dirty="0" smtClean="0"/>
              <a:t>Never knew of his dad ever again until after the war.</a:t>
            </a:r>
          </a:p>
          <a:p>
            <a:r>
              <a:rPr lang="en-US" dirty="0" smtClean="0"/>
              <a:t>Spent no time on his own.</a:t>
            </a:r>
          </a:p>
          <a:p>
            <a:r>
              <a:rPr lang="en-US" dirty="0" smtClean="0"/>
              <a:t>He was an only child.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39338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35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How did they come to join the </a:t>
            </a:r>
            <a:r>
              <a:rPr lang="en-US" dirty="0" err="1" smtClean="0">
                <a:solidFill>
                  <a:schemeClr val="accent2"/>
                </a:solidFill>
              </a:rPr>
              <a:t>millitarty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 heard of this on the </a:t>
            </a:r>
            <a:r>
              <a:rPr lang="en-US" dirty="0" err="1" smtClean="0"/>
              <a:t>Halson</a:t>
            </a:r>
            <a:r>
              <a:rPr lang="en-US" dirty="0" smtClean="0"/>
              <a:t> </a:t>
            </a:r>
            <a:r>
              <a:rPr lang="en-US" dirty="0" err="1" smtClean="0"/>
              <a:t>radio,he</a:t>
            </a:r>
            <a:r>
              <a:rPr lang="en-US" dirty="0" smtClean="0"/>
              <a:t> later listened to the news and read about it.</a:t>
            </a:r>
          </a:p>
          <a:p>
            <a:r>
              <a:rPr lang="en-US" dirty="0" smtClean="0"/>
              <a:t>Rene kept on working right up until his Army draft notice arrived in May of 1943.</a:t>
            </a:r>
          </a:p>
          <a:p>
            <a:r>
              <a:rPr lang="en-US" dirty="0" smtClean="0"/>
              <a:t>He enlisted in the Marines and at the age of 17 he went into war.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2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Other information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 was a Doffer in the French Canadian Mills.</a:t>
            </a:r>
          </a:p>
          <a:p>
            <a:r>
              <a:rPr lang="en-US" dirty="0" smtClean="0"/>
              <a:t>After 2 years of High School he dropped out.</a:t>
            </a:r>
          </a:p>
          <a:p>
            <a:r>
              <a:rPr lang="en-US" dirty="0" smtClean="0"/>
              <a:t>Only the tip of his helmet and his 2 hands were visible in the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4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296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PowerPoint Presentation</vt:lpstr>
      <vt:lpstr>Where/ when were they born?</vt:lpstr>
      <vt:lpstr>Where did they grow up?</vt:lpstr>
      <vt:lpstr>Who is their family? Other important people?</vt:lpstr>
      <vt:lpstr> How was their personality like? How did other people see them?</vt:lpstr>
      <vt:lpstr>What was their childhood like?</vt:lpstr>
      <vt:lpstr>How did they come to join the millitarty.</vt:lpstr>
      <vt:lpstr>Other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OST, MALIKE (4109034)</dc:creator>
  <cp:lastModifiedBy>OST, MALIKE (4109034)</cp:lastModifiedBy>
  <cp:revision>5</cp:revision>
  <dcterms:created xsi:type="dcterms:W3CDTF">2014-03-28T16:24:58Z</dcterms:created>
  <dcterms:modified xsi:type="dcterms:W3CDTF">2014-03-28T17:09:18Z</dcterms:modified>
</cp:coreProperties>
</file>