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CC60211-61B9-42D8-8105-2B6F098DF7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22147D-6346-48C4-8131-527DB8D7EC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Rene Gagnon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505200"/>
            <a:ext cx="5114778" cy="1101248"/>
          </a:xfrm>
        </p:spPr>
        <p:txBody>
          <a:bodyPr/>
          <a:lstStyle/>
          <a:p>
            <a:r>
              <a:rPr lang="en-US" dirty="0" smtClean="0"/>
              <a:t>By Craig Valentine Nick </a:t>
            </a:r>
            <a:r>
              <a:rPr lang="en-US" dirty="0" err="1" smtClean="0"/>
              <a:t>Pope,Jose</a:t>
            </a:r>
            <a:r>
              <a:rPr lang="en-US" dirty="0" smtClean="0"/>
              <a:t> Sisneros and Daniel George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724400"/>
            <a:ext cx="990600" cy="139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341" y="4724400"/>
            <a:ext cx="950987" cy="132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13621"/>
            <a:ext cx="1009650" cy="1412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7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 Gagnon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Born on March 7 , 1925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Grew up in </a:t>
            </a:r>
            <a:r>
              <a:rPr lang="en-US" sz="2800" dirty="0"/>
              <a:t>N</a:t>
            </a:r>
            <a:r>
              <a:rPr lang="en-US" sz="2800" dirty="0" smtClean="0"/>
              <a:t>ew Hampshire, Manchester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Raised with no father mother was his only family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 childhood was influenced by mother little friends and worked at the mill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Rene Gagnon was shy with a timid personality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Rene Gagnon was enlisted in the army at 16 by the draft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3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68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Rene Gagnon</vt:lpstr>
      <vt:lpstr>Rene Gagnon</vt:lpstr>
    </vt:vector>
  </TitlesOfParts>
  <Company>Phoenix Union High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 Gagnon</dc:title>
  <dc:creator>SISNEROS, JOSE (4109395)</dc:creator>
  <cp:lastModifiedBy>SISNEROS, JOSE (4109395)</cp:lastModifiedBy>
  <cp:revision>2</cp:revision>
  <dcterms:created xsi:type="dcterms:W3CDTF">2014-03-28T20:08:09Z</dcterms:created>
  <dcterms:modified xsi:type="dcterms:W3CDTF">2014-04-01T19:56:45Z</dcterms:modified>
</cp:coreProperties>
</file>