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7920CA-ACEF-4B6E-AFD8-819DB9E1C4E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FB5BB0-652A-4B54-A988-2D15EFE964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920CA-ACEF-4B6E-AFD8-819DB9E1C4E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B5BB0-652A-4B54-A988-2D15EFE96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A7920CA-ACEF-4B6E-AFD8-819DB9E1C4E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FB5BB0-652A-4B54-A988-2D15EFE96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920CA-ACEF-4B6E-AFD8-819DB9E1C4E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B5BB0-652A-4B54-A988-2D15EFE96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7920CA-ACEF-4B6E-AFD8-819DB9E1C4E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BFB5BB0-652A-4B54-A988-2D15EFE964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920CA-ACEF-4B6E-AFD8-819DB9E1C4E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B5BB0-652A-4B54-A988-2D15EFE96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920CA-ACEF-4B6E-AFD8-819DB9E1C4E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B5BB0-652A-4B54-A988-2D15EFE96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920CA-ACEF-4B6E-AFD8-819DB9E1C4E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B5BB0-652A-4B54-A988-2D15EFE96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7920CA-ACEF-4B6E-AFD8-819DB9E1C4E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B5BB0-652A-4B54-A988-2D15EFE96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920CA-ACEF-4B6E-AFD8-819DB9E1C4E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B5BB0-652A-4B54-A988-2D15EFE964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920CA-ACEF-4B6E-AFD8-819DB9E1C4E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B5BB0-652A-4B54-A988-2D15EFE964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A7920CA-ACEF-4B6E-AFD8-819DB9E1C4E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BFB5BB0-652A-4B54-A988-2D15EFE964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random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al\Music\Michael%20Buffer%20-%20Let's%20Get%20Ready%20to%20Rumble.mp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Nouns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Lopez</a:t>
            </a:r>
            <a:endParaRPr lang="en-US" sz="2800" dirty="0" smtClean="0"/>
          </a:p>
          <a:p>
            <a:r>
              <a:rPr lang="en-US" sz="2800" dirty="0" smtClean="0"/>
              <a:t>Eng 5-6</a:t>
            </a:r>
            <a:endParaRPr lang="en-US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NOUNs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200" dirty="0" smtClean="0"/>
              <a:t>A </a:t>
            </a:r>
            <a:r>
              <a:rPr lang="en-US" sz="3200" b="1" dirty="0" smtClean="0"/>
              <a:t>noun</a:t>
            </a:r>
            <a:r>
              <a:rPr lang="en-US" sz="3200" dirty="0" smtClean="0"/>
              <a:t> is a word used to name a:</a:t>
            </a:r>
          </a:p>
          <a:p>
            <a:pPr lvl="1"/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Person</a:t>
            </a:r>
          </a:p>
          <a:p>
            <a:pPr lvl="1"/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Animal</a:t>
            </a:r>
          </a:p>
          <a:p>
            <a:pPr lvl="1"/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Place</a:t>
            </a:r>
          </a:p>
          <a:p>
            <a:pPr lvl="1"/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Thing</a:t>
            </a:r>
          </a:p>
          <a:p>
            <a:pPr lvl="1"/>
            <a:r>
              <a:rPr lang="en-US" sz="2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Abstract idea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074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331305"/>
            <a:ext cx="1447800" cy="1489613"/>
          </a:xfrm>
          <a:prstGeom prst="rect">
            <a:avLst/>
          </a:prstGeom>
          <a:noFill/>
        </p:spPr>
      </p:pic>
      <p:pic>
        <p:nvPicPr>
          <p:cNvPr id="3075" name="Picture 3" descr="C:\Users\Sal\AppData\Local\Microsoft\Windows\Temporary Internet Files\Content.IE5\4TTYCJFE\MCj036637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667000"/>
            <a:ext cx="1393989" cy="1373429"/>
          </a:xfrm>
          <a:prstGeom prst="rect">
            <a:avLst/>
          </a:prstGeom>
          <a:noFill/>
        </p:spPr>
      </p:pic>
      <p:pic>
        <p:nvPicPr>
          <p:cNvPr id="3076" name="Picture 4" descr="C:\Program Files\Microsoft Office\MEDIA\CAGCAT10\j019553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3352800"/>
            <a:ext cx="1661436" cy="2046427"/>
          </a:xfrm>
          <a:prstGeom prst="rect">
            <a:avLst/>
          </a:prstGeom>
          <a:noFill/>
        </p:spPr>
      </p:pic>
      <p:pic>
        <p:nvPicPr>
          <p:cNvPr id="3077" name="Picture 5" descr="C:\Users\Sal\AppData\Local\Microsoft\Windows\Temporary Internet Files\Content.IE5\4LDI7ZGB\MCj0407942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4648200"/>
            <a:ext cx="1841500" cy="1793875"/>
          </a:xfrm>
          <a:prstGeom prst="rect">
            <a:avLst/>
          </a:prstGeom>
          <a:noFill/>
        </p:spPr>
      </p:pic>
      <p:pic>
        <p:nvPicPr>
          <p:cNvPr id="3078" name="Picture 6" descr="C:\Users\Sal\AppData\Local\Microsoft\Windows\Temporary Internet Files\Content.IE5\SJJ07VRJ\MPj0438981000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4876800"/>
            <a:ext cx="1676400" cy="1674805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TYPES OF NOUNS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different types of nouns that usually oppose each other.  LET’S GET READY TO RUMBLE!!!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Common vs. Proper Nouns</a:t>
            </a:r>
          </a:p>
          <a:p>
            <a:r>
              <a:rPr lang="en-US" dirty="0" smtClean="0"/>
              <a:t>Concrete vs. Abstract</a:t>
            </a:r>
          </a:p>
          <a:p>
            <a:endParaRPr lang="en-US" dirty="0"/>
          </a:p>
        </p:txBody>
      </p:sp>
      <p:pic>
        <p:nvPicPr>
          <p:cNvPr id="4098" name="Picture 2" descr="C:\Users\Sal\AppData\Local\Microsoft\Windows\Temporary Internet Files\Content.IE5\WNECK2EE\MCj041250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2895600"/>
            <a:ext cx="1560214" cy="321398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Battle 1</a:t>
            </a:r>
            <a:br>
              <a:rPr lang="en-US" dirty="0" smtClean="0"/>
            </a:br>
            <a:r>
              <a:rPr lang="en-US" dirty="0" smtClean="0"/>
              <a:t>common vs. proper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Common Nouns</a:t>
            </a:r>
          </a:p>
          <a:p>
            <a:pPr lvl="1"/>
            <a:r>
              <a:rPr lang="en-US" dirty="0" smtClean="0"/>
              <a:t>Are the names of a </a:t>
            </a:r>
            <a:r>
              <a:rPr lang="en-US" b="1" u="sng" dirty="0" smtClean="0"/>
              <a:t>general</a:t>
            </a:r>
            <a:r>
              <a:rPr lang="en-US" dirty="0" smtClean="0"/>
              <a:t> person, place, or things</a:t>
            </a:r>
          </a:p>
          <a:p>
            <a:pPr lvl="1"/>
            <a:r>
              <a:rPr lang="en-US" dirty="0" smtClean="0"/>
              <a:t>EX.  Cat, dog, road, human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VS.</a:t>
            </a:r>
          </a:p>
          <a:p>
            <a:r>
              <a:rPr lang="en-US" sz="3200" dirty="0" smtClean="0"/>
              <a:t>Proper Nouns</a:t>
            </a:r>
          </a:p>
          <a:p>
            <a:pPr lvl="1"/>
            <a:r>
              <a:rPr lang="en-US" dirty="0" smtClean="0"/>
              <a:t>Are the names of a </a:t>
            </a:r>
            <a:r>
              <a:rPr lang="en-US" b="1" u="sng" dirty="0" smtClean="0"/>
              <a:t>particular</a:t>
            </a:r>
            <a:r>
              <a:rPr lang="en-US" dirty="0" smtClean="0"/>
              <a:t> person, place or thing</a:t>
            </a:r>
          </a:p>
          <a:p>
            <a:pPr lvl="1"/>
            <a:r>
              <a:rPr lang="en-US" dirty="0" smtClean="0"/>
              <a:t>CLUE: Proper nouns are ALWAYS capitalized!</a:t>
            </a:r>
          </a:p>
          <a:p>
            <a:pPr lvl="1"/>
            <a:r>
              <a:rPr lang="en-US" dirty="0" smtClean="0"/>
              <a:t>EX.  Lopez, Medrano, Cesar Chavez, Phoenix, Suns</a:t>
            </a:r>
          </a:p>
          <a:p>
            <a:pPr lvl="1" algn="r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Battle 2</a:t>
            </a:r>
            <a:br>
              <a:rPr lang="en-US" dirty="0" smtClean="0"/>
            </a:br>
            <a:r>
              <a:rPr lang="en-US" dirty="0" smtClean="0"/>
              <a:t>Concrete vs. 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Concrete Nouns</a:t>
            </a:r>
          </a:p>
          <a:p>
            <a:pPr lvl="1"/>
            <a:r>
              <a:rPr lang="en-US" sz="2000" dirty="0" smtClean="0"/>
              <a:t>Is anything you </a:t>
            </a:r>
            <a:r>
              <a:rPr lang="en-US" sz="2000" b="1" u="sng" dirty="0" smtClean="0"/>
              <a:t>can perceive </a:t>
            </a:r>
            <a:r>
              <a:rPr lang="en-US" sz="2000" dirty="0" smtClean="0"/>
              <a:t>with your 5 senses</a:t>
            </a:r>
          </a:p>
          <a:p>
            <a:pPr lvl="2"/>
            <a:r>
              <a:rPr lang="en-US" dirty="0" smtClean="0"/>
              <a:t>You can touch, taste, see, smell, or hear it</a:t>
            </a:r>
          </a:p>
          <a:p>
            <a:pPr lvl="1"/>
            <a:r>
              <a:rPr lang="en-US" sz="2000" dirty="0" smtClean="0"/>
              <a:t>EX. Car, pizza, Eiffel Tower, dinner, cowbell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	VS.</a:t>
            </a:r>
          </a:p>
          <a:p>
            <a:r>
              <a:rPr lang="en-US" sz="3200" dirty="0" smtClean="0"/>
              <a:t>Abstract Nouns</a:t>
            </a:r>
          </a:p>
          <a:p>
            <a:pPr lvl="1"/>
            <a:r>
              <a:rPr lang="en-US" sz="2000" dirty="0" smtClean="0"/>
              <a:t>Is anything you </a:t>
            </a:r>
            <a:r>
              <a:rPr lang="en-US" sz="2000" b="1" u="sng" dirty="0" smtClean="0"/>
              <a:t>cannot perceive </a:t>
            </a:r>
            <a:r>
              <a:rPr lang="en-US" sz="2000" dirty="0" smtClean="0"/>
              <a:t>through your 5 senses</a:t>
            </a:r>
          </a:p>
          <a:p>
            <a:pPr lvl="1"/>
            <a:r>
              <a:rPr lang="en-US" sz="2000" dirty="0" smtClean="0"/>
              <a:t>EX. Childhood, anger, love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	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NOUN </a:t>
            </a:r>
            <a:r>
              <a:rPr lang="en-US" sz="4000" dirty="0" smtClean="0"/>
              <a:t>KNOCKOUT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CHALLENGE</a:t>
            </a:r>
            <a:r>
              <a:rPr lang="en-US" sz="4000" dirty="0" smtClean="0"/>
              <a:t>!!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/>
              <a:t>will give you a set of words here on the </a:t>
            </a:r>
            <a:r>
              <a:rPr lang="en-US" dirty="0" err="1" smtClean="0"/>
              <a:t>Powerpoint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first team to correctly identify all the words in the right categories of nouns wins!!!</a:t>
            </a:r>
          </a:p>
          <a:p>
            <a:pPr lvl="1"/>
            <a:r>
              <a:rPr lang="en-US" dirty="0" smtClean="0"/>
              <a:t>Here are the 4 categories: Common, proper, concrete, abstract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5400" dirty="0" smtClean="0"/>
              <a:t>ARE YOU READY!!!</a:t>
            </a:r>
            <a:endParaRPr lang="en-US" sz="5400" dirty="0"/>
          </a:p>
        </p:txBody>
      </p:sp>
      <p:pic>
        <p:nvPicPr>
          <p:cNvPr id="4" name="Michael Buffer - Let's Get Ready to Rumb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344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01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42048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Choose the correct category!!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228600" y="1250830"/>
            <a:ext cx="3886200" cy="560717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u="sng" dirty="0" smtClean="0"/>
              <a:t>PART A</a:t>
            </a:r>
            <a:r>
              <a:rPr lang="en-US" dirty="0" smtClean="0"/>
              <a:t>: State whether the following NOUNS are </a:t>
            </a:r>
          </a:p>
          <a:p>
            <a:pPr algn="ctr">
              <a:spcBef>
                <a:spcPts val="0"/>
              </a:spcBef>
              <a:buNone/>
            </a:pPr>
            <a:r>
              <a:rPr lang="en-US" u="sng" dirty="0" smtClean="0"/>
              <a:t>COMMON</a:t>
            </a:r>
            <a:r>
              <a:rPr lang="en-US" dirty="0" smtClean="0"/>
              <a:t> or </a:t>
            </a:r>
            <a:r>
              <a:rPr lang="en-US" u="sng" dirty="0" smtClean="0"/>
              <a:t>PROPER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err="1" smtClean="0"/>
              <a:t>friday</a:t>
            </a:r>
            <a:r>
              <a:rPr lang="en-US" sz="2400" dirty="0" smtClean="0"/>
              <a:t> 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book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phone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err="1" smtClean="0"/>
              <a:t>cesar</a:t>
            </a:r>
            <a:r>
              <a:rPr lang="en-US" sz="2400" dirty="0" smtClean="0"/>
              <a:t> chavez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err="1" smtClean="0"/>
              <a:t>nike</a:t>
            </a:r>
            <a:endParaRPr lang="en-US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bugs bunny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guitar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err="1" smtClean="0"/>
              <a:t>lopez</a:t>
            </a:r>
            <a:endParaRPr lang="en-US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hate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desk</a:t>
            </a:r>
            <a:endParaRPr lang="en-US" sz="24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8610" y="1219200"/>
            <a:ext cx="3947160" cy="5638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u="sng" dirty="0" smtClean="0"/>
              <a:t>PART B</a:t>
            </a:r>
            <a:r>
              <a:rPr lang="en-US" dirty="0" smtClean="0"/>
              <a:t>: State whether the following NOUNS are</a:t>
            </a:r>
          </a:p>
          <a:p>
            <a:pPr algn="ctr">
              <a:spcBef>
                <a:spcPts val="0"/>
              </a:spcBef>
              <a:buNone/>
            </a:pPr>
            <a:r>
              <a:rPr lang="en-US" dirty="0" smtClean="0"/>
              <a:t> </a:t>
            </a:r>
            <a:r>
              <a:rPr lang="en-US" u="sng" dirty="0" smtClean="0"/>
              <a:t>CONCRETE</a:t>
            </a:r>
            <a:r>
              <a:rPr lang="en-US" dirty="0" smtClean="0"/>
              <a:t> or </a:t>
            </a:r>
            <a:r>
              <a:rPr lang="en-US" u="sng" dirty="0" smtClean="0"/>
              <a:t>ABSTRACT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love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sidewalk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tamales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air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happiness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plant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beauty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fun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cloud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sz="2400" dirty="0" smtClean="0"/>
              <a:t>time</a:t>
            </a:r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105400" y="1143000"/>
            <a:ext cx="3886200" cy="2057400"/>
          </a:xfrm>
        </p:spPr>
        <p:txBody>
          <a:bodyPr>
            <a:noAutofit/>
          </a:bodyPr>
          <a:lstStyle/>
          <a:p>
            <a:r>
              <a:rPr lang="en-US" sz="4800" dirty="0" smtClean="0"/>
              <a:t>YOU ARE THE CHAMPIONS!!</a:t>
            </a:r>
            <a:endParaRPr lang="en-US" sz="4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Congratulations to the winners of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Annual Noun Knockout Challenge!</a:t>
            </a:r>
            <a:endParaRPr lang="en-US" sz="2400" dirty="0"/>
          </a:p>
        </p:txBody>
      </p:sp>
      <p:pic>
        <p:nvPicPr>
          <p:cNvPr id="10" name="Picture Placeholder 9" descr="EuroPics2 216.jpg"/>
          <p:cNvPicPr>
            <a:picLocks noGrp="1" noChangeAspect="1"/>
          </p:cNvPicPr>
          <p:nvPr>
            <p:ph type="pic" idx="1"/>
          </p:nvPr>
        </p:nvPicPr>
        <p:blipFill>
          <a:blip r:embed="rId4" cstate="print"/>
          <a:srcRect l="12871" r="12871"/>
          <a:stretch>
            <a:fillRect/>
          </a:stretch>
        </p:blipFill>
        <p:spPr/>
      </p:pic>
      <p:pic>
        <p:nvPicPr>
          <p:cNvPr id="17" name="MSSN00525A0000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01000" y="6172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0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744</TotalTime>
  <Words>234</Words>
  <Application>Microsoft Office PowerPoint</Application>
  <PresentationFormat>On-screen Show (4:3)</PresentationFormat>
  <Paragraphs>70</Paragraphs>
  <Slides>8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Trebuchet MS</vt:lpstr>
      <vt:lpstr>Wingdings</vt:lpstr>
      <vt:lpstr>Wingdings 2</vt:lpstr>
      <vt:lpstr>Opulent</vt:lpstr>
      <vt:lpstr>Nouns</vt:lpstr>
      <vt:lpstr>NOUNs</vt:lpstr>
      <vt:lpstr>TYPES OF NOUNS</vt:lpstr>
      <vt:lpstr>Battle 1 common vs. proper</vt:lpstr>
      <vt:lpstr>Battle 2 Concrete vs. Abstract</vt:lpstr>
      <vt:lpstr>NOUN KNOCKOUT  CHALLENGE!!</vt:lpstr>
      <vt:lpstr>Choose the correct category!!</vt:lpstr>
      <vt:lpstr>YOU ARE THE CHAMPIONS!!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Speech</dc:title>
  <dc:creator>Fujitsu</dc:creator>
  <cp:lastModifiedBy>Lopez, Salvador</cp:lastModifiedBy>
  <cp:revision>24</cp:revision>
  <dcterms:created xsi:type="dcterms:W3CDTF">2008-08-19T03:41:19Z</dcterms:created>
  <dcterms:modified xsi:type="dcterms:W3CDTF">2017-10-03T16:03:39Z</dcterms:modified>
</cp:coreProperties>
</file>